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6" r:id="rId5"/>
    <p:sldId id="267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9BCCA-5549-D2DC-FB70-CD5E2E6FC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E9F8A9-C258-305C-BBF6-EAC4F833C3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0A75A-6045-B2F1-BAD8-129B7DC4F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22F27-DB6F-230B-D8D0-0CA2DA1D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384A3-6AF0-199D-55DA-D975D5E2E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041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36D7D-20D4-1EAE-38C5-6AE11BE75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21B521-FFA4-DE67-F7B8-70B8A08FAA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900F1-16DA-7186-2E83-66D9EB1D8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CC5C0-D2FA-CD66-029B-88F0DFC19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03B9A-CC0D-E17B-2A90-310E7C277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446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C9A5B7-AD69-EF1A-E7CB-C452C71C50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4EC32A-28A1-C21D-EA53-652C5F7B1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C159F-CCF9-8A7A-1CEF-61C0D6D4B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33466-5703-8577-5465-709ADE5CB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1038B-7483-914A-C47A-EEC9717D1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3351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7DCCD-19B5-6735-CF94-D36AA9D2E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95379-74AD-FCCE-1FAD-839B49AE9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E6538-DCF2-3B83-7493-F40077693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8EB47-0868-1131-20FB-0042A97ED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AED85-9527-2469-0004-A316565CA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4950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75CF-1154-9347-1533-800BD40E2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BC6004-22EA-AC0A-C12B-360B4248A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4057C-BA89-C3EB-A301-94C39A13B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5017E-3AEF-CA7A-A2DA-4D68FB45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15E69-95EE-8F23-DBE6-B8DC404F1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8774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4522A-6C31-2BC3-576F-CE5639D8A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07EBE-166F-C352-F3CA-5E9F93FC24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9DE12-15B7-BB79-2339-B1C60ED24E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792392-2012-32DE-2E3D-23A2227C8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2EDF5-FC37-D931-F2F6-4EA5A8C97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DF907D-788A-807E-D167-067634CB5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904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B95FD-402F-5267-3568-659A77F78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2A0FC-BE38-DF11-53E4-D4503C612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AC756-1D4C-98C7-6EFB-7336F9D283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D86B6A-BD71-3472-00DD-C98967052B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E99BA9-317A-EEEC-DAF7-4D280745B8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8201FB-708D-5C6C-91E0-8A2AFC633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946448-F1FE-2DB2-CF8C-74B6B6D37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827046-56EE-4B4E-8648-86BC8A866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883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18F9E-9484-CBCC-B7D8-C2AE07D03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13085B-5D6D-4D6D-D421-4FFE6DFEC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D35617-57D1-D06E-64CC-E9FC5AD4B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C17C9D-2F7C-8D37-564F-BED9CA99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0738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9A8B56-9F42-76D5-196C-00CDEBE8E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795A4-D217-3417-6DE6-A3E90FDA8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385F2-2C4D-E5FF-B9E6-68A8647E4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697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03068-03B7-2FC9-17A1-32DA7EC6E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EBA5D-F9BC-A93A-925E-EE932E313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5FA03B-7871-0D46-125A-0986F72970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0D967A-53D8-4BA9-AF4C-F97A5F96C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24231-A19D-A4FF-D850-FE94D0BBC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6FBA34-D1D8-F24F-C77A-648F8BD9E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09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2DB50-1AB0-50CD-633A-427378CDD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DE8C1B-792F-9732-45A7-21DCBC2124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4C682-847A-27FE-6A28-80FBFAAC58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9CCF4-7569-7E31-4B24-0B958ACE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68FCE6-F2A7-666E-EFD1-4A5951419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30963F-0CDA-F62B-5631-6D2D7830A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4561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86BA29-F2A6-BC06-A350-7BA0AF68E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CF065-19EE-7046-C576-B152A59CA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AE10B-BF56-2C45-C958-FED19927D9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733DA9-536E-4F91-878F-F5C571F48CEA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26F25-CC1A-4260-9CA0-923DB2D323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0F9F4-D11E-A49D-8225-8C106C7CF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66F2A-50C1-409A-8AF7-8D8D3B3FED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0719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B7DA963D-8CC0-C1A0-A3C1-9808AB48A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520" y="-117231"/>
            <a:ext cx="12649039" cy="709246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FDAB772B-2F68-A718-05A1-BD7C1AD74979}"/>
              </a:ext>
            </a:extLst>
          </p:cNvPr>
          <p:cNvSpPr txBox="1"/>
          <p:nvPr/>
        </p:nvSpPr>
        <p:spPr>
          <a:xfrm>
            <a:off x="928915" y="5239657"/>
            <a:ext cx="27249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Enrol no.:12020002018038</a:t>
            </a:r>
          </a:p>
          <a:p>
            <a:r>
              <a:rPr lang="en-IN" dirty="0">
                <a:solidFill>
                  <a:schemeClr val="bg1"/>
                </a:solidFill>
              </a:rPr>
              <a:t>CSBS 4</a:t>
            </a:r>
            <a:r>
              <a:rPr lang="en-IN" baseline="30000" dirty="0">
                <a:solidFill>
                  <a:schemeClr val="bg1"/>
                </a:solidFill>
              </a:rPr>
              <a:t>TH</a:t>
            </a:r>
            <a:r>
              <a:rPr lang="en-IN" dirty="0">
                <a:solidFill>
                  <a:schemeClr val="bg1"/>
                </a:solidFill>
              </a:rPr>
              <a:t> YEAR 7</a:t>
            </a:r>
            <a:r>
              <a:rPr lang="en-IN" baseline="30000" dirty="0">
                <a:solidFill>
                  <a:schemeClr val="bg1"/>
                </a:solidFill>
              </a:rPr>
              <a:t>TH</a:t>
            </a:r>
            <a:r>
              <a:rPr lang="en-IN" dirty="0">
                <a:solidFill>
                  <a:schemeClr val="bg1"/>
                </a:solidFill>
              </a:rPr>
              <a:t> SEM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035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9A0B76-904B-8484-D013-9182441DE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770"/>
            <a:ext cx="12162333" cy="687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880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0DBDCA-646F-0444-8DFC-FE499E039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339" y="-206479"/>
            <a:ext cx="12563978" cy="780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829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E8CECD-42A3-E6EC-8246-3E7179E3D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028" y="0"/>
            <a:ext cx="122210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040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8EA8DC-8793-E168-D9BC-BAF1CC9268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77" t="40833" r="4375" b="9574"/>
          <a:stretch/>
        </p:blipFill>
        <p:spPr>
          <a:xfrm>
            <a:off x="1988457" y="223599"/>
            <a:ext cx="8218066" cy="26270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18F7F0-06AD-B0ED-4CCB-F499F6ED0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200" y="4007316"/>
            <a:ext cx="9211128" cy="2850685"/>
          </a:xfrm>
          <a:prstGeom prst="rect">
            <a:avLst/>
          </a:prstGeom>
        </p:spPr>
      </p:pic>
      <p:sp>
        <p:nvSpPr>
          <p:cNvPr id="8" name="Arrow: Up 7">
            <a:extLst>
              <a:ext uri="{FF2B5EF4-FFF2-40B4-BE49-F238E27FC236}">
                <a16:creationId xmlns:a16="http://schemas.microsoft.com/office/drawing/2014/main" id="{F55369A9-4321-C060-86F5-CF0841DBAB30}"/>
              </a:ext>
            </a:extLst>
          </p:cNvPr>
          <p:cNvSpPr/>
          <p:nvPr/>
        </p:nvSpPr>
        <p:spPr>
          <a:xfrm rot="10800000">
            <a:off x="5766707" y="2850685"/>
            <a:ext cx="508000" cy="908515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5008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C90B1E-6568-2E11-27F7-C9CFDEC1F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2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F254E7-722D-C348-141E-22B9A4FF3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79"/>
            <a:ext cx="12189903" cy="685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303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179898-8EE3-46D5-1AE9-2B8190A99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6498"/>
            <a:ext cx="12180471" cy="686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91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95EE2D-113A-9CBB-E1FA-9DA8EBA86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764"/>
            <a:ext cx="12192000" cy="691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810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6026DD-74F7-ECE7-F71F-84BF99F8F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214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693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</TotalTime>
  <Words>9</Words>
  <Application>Microsoft Office PowerPoint</Application>
  <PresentationFormat>Widescreen</PresentationFormat>
  <Paragraphs>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Chandrima Das</dc:creator>
  <cp:lastModifiedBy>Chandrima Das</cp:lastModifiedBy>
  <cp:revision>1</cp:revision>
  <dcterms:created xsi:type="dcterms:W3CDTF">2023-10-06T20:10:44Z</dcterms:created>
  <dcterms:modified xsi:type="dcterms:W3CDTF">2023-10-06T20:27:08Z</dcterms:modified>
</cp:coreProperties>
</file>

<file path=docProps/thumbnail.jpeg>
</file>